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1" r:id="rId4"/>
    <p:sldMasterId id="2147483712" r:id="rId5"/>
    <p:sldMasterId id="214748371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5143500" cx="9144000"/>
  <p:notesSz cx="6858000" cy="9144000"/>
  <p:embeddedFontLst>
    <p:embeddedFont>
      <p:font typeface="IBM Plex Sans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IBM Plex Sans SemiBold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IBMPlexSans-bold.fntdata"/><Relationship Id="rId21" Type="http://schemas.openxmlformats.org/officeDocument/2006/relationships/font" Target="fonts/IBMPlexSans-regular.fntdata"/><Relationship Id="rId24" Type="http://schemas.openxmlformats.org/officeDocument/2006/relationships/font" Target="fonts/IBMPlexSans-boldItalic.fntdata"/><Relationship Id="rId23" Type="http://schemas.openxmlformats.org/officeDocument/2006/relationships/font" Target="fonts/IBMPlexSans-italic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IBMPlexSansSemiBold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IBMPlexSansSemiBold-italic.fntdata"/><Relationship Id="rId30" Type="http://schemas.openxmlformats.org/officeDocument/2006/relationships/font" Target="fonts/IBMPlexSansSemiBold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32" Type="http://schemas.openxmlformats.org/officeDocument/2006/relationships/font" Target="fonts/IBMPlexSansSemiBold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2.png>
</file>

<file path=ppt/media/image15.png>
</file>

<file path=ppt/media/image16.png>
</file>

<file path=ppt/media/image17.png>
</file>

<file path=ppt/media/image2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da4e027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3da4e027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542d39647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542d39647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542d39647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542d39647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542d39647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542d39647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3da4e02799_0_17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3da4e02799_0_17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g13da4e02799_0_17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3da4e0279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3da4e0279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3da4e02799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3da4e02799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53753665a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53753665a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53753665a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53753665a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542d39647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542d39647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53753665a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53753665a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542d39647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542d39647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542d39647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542d39647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1" name="Google Shape;9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19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19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19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" name="Google Shape;105;p19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19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3" name="Google Shape;11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8" name="Google Shape;11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0" name="Google Shape;13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8" name="Google Shape;158;p30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2" name="Google Shape;162;p3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9" name="Google Shape;16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9" name="Google Shape;1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4" name="Google Shape;184;p35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1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1" name="Google Shape;201;p41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2" name="Google Shape;202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41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6" name="Google Shape;206;p42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7" name="Google Shape;207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2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3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1" name="Google Shape;211;p43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" name="Google Shape;212;p43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43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4" name="Google Shape;21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3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4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44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44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44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44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44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44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44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5" name="Google Shape;225;p44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6" name="Google Shape;226;p44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44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8" name="Google Shape;228;p44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44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0" name="Google Shape;230;p44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1" name="Google Shape;231;p44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2" name="Google Shape;232;p44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44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4" name="Google Shape;234;p44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5" name="Google Shape;235;p44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44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7" name="Google Shape;237;p44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8" name="Google Shape;238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4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2" name="Google Shape;242;p45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45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4" name="Google Shape;244;p45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5" name="Google Shape;245;p45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6" name="Google Shape;246;p45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45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45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45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45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45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45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45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4" name="Google Shape;254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5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58" name="Google Shape;258;p46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6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0" name="Google Shape;260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7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63" name="Google Shape;263;p47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7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5" name="Google Shape;265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7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9" name="Google Shape;269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9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3" name="Google Shape;273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50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7" name="Google Shape;277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5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2" name="Google Shape;282;p5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7" name="Google Shape;287;p5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5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2" name="Google Shape;292;p5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7" name="Google Shape;297;p5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6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05" name="Google Shape;305;p56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5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9" name="Google Shape;309;p57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10" name="Google Shape;31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14" name="Google Shape;31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58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16" name="Google Shape;31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0" name="Google Shape;32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59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6" name="Google Shape;32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60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1" name="Google Shape;331;p61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2" name="Google Shape;332;p61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33" name="Google Shape;333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6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6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6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6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6"/>
          <p:cNvSpPr txBox="1"/>
          <p:nvPr>
            <p:ph type="title"/>
          </p:nvPr>
        </p:nvSpPr>
        <p:spPr>
          <a:xfrm>
            <a:off x="577575" y="981527"/>
            <a:ext cx="79890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9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7" name="Google Shape;347;p66"/>
          <p:cNvSpPr txBox="1"/>
          <p:nvPr>
            <p:ph idx="1" type="body"/>
          </p:nvPr>
        </p:nvSpPr>
        <p:spPr>
          <a:xfrm>
            <a:off x="540515" y="1675742"/>
            <a:ext cx="80628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0" i="0" sz="14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8" name="Google Shape;348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11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9pPr>
          </a:lstStyle>
          <a:p/>
        </p:txBody>
      </p:sp>
      <p:sp>
        <p:nvSpPr>
          <p:cNvPr id="349" name="Google Shape;349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11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9pPr>
          </a:lstStyle>
          <a:p/>
        </p:txBody>
      </p:sp>
      <p:sp>
        <p:nvSpPr>
          <p:cNvPr id="350" name="Google Shape;350;p66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62.xml"/><Relationship Id="rId27" Type="http://schemas.openxmlformats.org/officeDocument/2006/relationships/theme" Target="../theme/theme3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  <p:sldLayoutId id="2147483710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png"/><Relationship Id="rId4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code.visualstudio.com/" TargetMode="External"/><Relationship Id="rId4" Type="http://schemas.openxmlformats.org/officeDocument/2006/relationships/hyperlink" Target="https://www.google.ru/chrome/" TargetMode="External"/><Relationship Id="rId5" Type="http://schemas.openxmlformats.org/officeDocument/2006/relationships/image" Target="../media/image3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freepik.com/search?format=search&amp;orientation=portrait&amp;query=student" TargetMode="External"/><Relationship Id="rId4" Type="http://schemas.openxmlformats.org/officeDocument/2006/relationships/hyperlink" Target="https://fontawesome.com/search?q=vk&amp;s=solid%2Cbrands" TargetMode="External"/><Relationship Id="rId5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7"/>
          <p:cNvSpPr txBox="1"/>
          <p:nvPr>
            <p:ph type="title"/>
          </p:nvPr>
        </p:nvSpPr>
        <p:spPr>
          <a:xfrm>
            <a:off x="540000" y="720000"/>
            <a:ext cx="4032000" cy="25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Workshop</a:t>
            </a:r>
            <a:endParaRPr/>
          </a:p>
        </p:txBody>
      </p:sp>
      <p:sp>
        <p:nvSpPr>
          <p:cNvPr id="356" name="Google Shape;356;p67"/>
          <p:cNvSpPr txBox="1"/>
          <p:nvPr>
            <p:ph idx="1" type="subTitle"/>
          </p:nvPr>
        </p:nvSpPr>
        <p:spPr>
          <a:xfrm>
            <a:off x="540000" y="3272200"/>
            <a:ext cx="3852000" cy="33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</a:rPr>
              <a:t>Урок 1</a:t>
            </a:r>
            <a:endParaRPr sz="1000"/>
          </a:p>
        </p:txBody>
      </p:sp>
      <p:pic>
        <p:nvPicPr>
          <p:cNvPr id="357" name="Google Shape;35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590" y="838021"/>
            <a:ext cx="3041525" cy="332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6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4 (тайминг 20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0" name="Google Shape;420;p76"/>
          <p:cNvSpPr txBox="1"/>
          <p:nvPr>
            <p:ph idx="1" type="subTitle"/>
          </p:nvPr>
        </p:nvSpPr>
        <p:spPr>
          <a:xfrm>
            <a:off x="540000" y="1168500"/>
            <a:ext cx="6690600" cy="20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Создать новую страницу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Создать структуру html документа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Добавить меню сайта (Обновить на каждой странице, чтобы и на главной и на странице обо мне уже было 3 элемента меню)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Главная 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Обо мне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Оставить заявку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Заголовок h1 Оставить заявку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421" name="Google Shape;421;p7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22" name="Google Shape;422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3326" y="3444472"/>
            <a:ext cx="2729426" cy="143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7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4 (тайминг 20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8" name="Google Shape;428;p77"/>
          <p:cNvSpPr txBox="1"/>
          <p:nvPr>
            <p:ph idx="1" type="subTitle"/>
          </p:nvPr>
        </p:nvSpPr>
        <p:spPr>
          <a:xfrm>
            <a:off x="540000" y="1168500"/>
            <a:ext cx="66906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 startAt="5"/>
            </a:pPr>
            <a:r>
              <a:rPr lang="ru" sz="1500">
                <a:solidFill>
                  <a:schemeClr val="dk1"/>
                </a:solidFill>
              </a:rPr>
              <a:t>Создать форму состоящую из 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Поле ввода вашего имени (перенос строки с помощью тега &lt;br&gt;) 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Поле ввода почтового ящика (перенос строки с помощью тега &lt;br&gt;)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Кнопка отправить 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Кнопка Стереть форму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 startAt="5"/>
            </a:pPr>
            <a:r>
              <a:rPr lang="ru" sz="1500">
                <a:solidFill>
                  <a:schemeClr val="dk1"/>
                </a:solidFill>
              </a:rPr>
              <a:t>Внутри поля ввода имени добавить placeholder с текстом “Введите ваше имя”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 startAt="5"/>
            </a:pPr>
            <a:r>
              <a:rPr lang="ru" sz="1500">
                <a:solidFill>
                  <a:schemeClr val="dk1"/>
                </a:solidFill>
              </a:rPr>
              <a:t>Внутри поля ввода имейл добавить placeholder с текстом “Введите адрес почты”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 startAt="5"/>
            </a:pPr>
            <a:r>
              <a:rPr lang="ru" sz="1500">
                <a:solidFill>
                  <a:schemeClr val="dk1"/>
                </a:solidFill>
              </a:rPr>
              <a:t>Проверить работу формы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429" name="Google Shape;429;p7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0" name="Google Shape;430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70" y="2879998"/>
            <a:ext cx="1572000" cy="2050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8"/>
          <p:cNvSpPr txBox="1"/>
          <p:nvPr>
            <p:ph type="title"/>
          </p:nvPr>
        </p:nvSpPr>
        <p:spPr>
          <a:xfrm>
            <a:off x="540000" y="1295700"/>
            <a:ext cx="55002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Итоги</a:t>
            </a:r>
            <a:endParaRPr/>
          </a:p>
        </p:txBody>
      </p:sp>
      <p:sp>
        <p:nvSpPr>
          <p:cNvPr id="436" name="Google Shape;436;p7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9"/>
          <p:cNvPicPr preferRelativeResize="0"/>
          <p:nvPr/>
        </p:nvPicPr>
        <p:blipFill rotWithShape="1">
          <a:blip r:embed="rId3">
            <a:alphaModFix/>
          </a:blip>
          <a:srcRect b="0" l="0" r="0" t="27990"/>
          <a:stretch/>
        </p:blipFill>
        <p:spPr>
          <a:xfrm>
            <a:off x="0" y="1439662"/>
            <a:ext cx="9144018" cy="3703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7450" y="1461806"/>
            <a:ext cx="4279762" cy="208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8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Регламент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3" name="Google Shape;363;p68"/>
          <p:cNvSpPr txBox="1"/>
          <p:nvPr>
            <p:ph idx="1" type="subTitle"/>
          </p:nvPr>
        </p:nvSpPr>
        <p:spPr>
          <a:xfrm>
            <a:off x="540000" y="1168500"/>
            <a:ext cx="38520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Получаем задание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Выполняем задание определенное время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Проверяем правильность выполнения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Переходим к новому заданию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4" name="Google Shape;364;p6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9"/>
          <p:cNvSpPr txBox="1"/>
          <p:nvPr>
            <p:ph type="title"/>
          </p:nvPr>
        </p:nvSpPr>
        <p:spPr>
          <a:xfrm>
            <a:off x="540000" y="1295700"/>
            <a:ext cx="44673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Настройка окружения</a:t>
            </a:r>
            <a:endParaRPr/>
          </a:p>
        </p:txBody>
      </p:sp>
      <p:sp>
        <p:nvSpPr>
          <p:cNvPr id="370" name="Google Shape;370;p6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0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Настройка окружения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76" name="Google Shape;376;p70"/>
          <p:cNvSpPr txBox="1"/>
          <p:nvPr>
            <p:ph idx="1" type="subTitle"/>
          </p:nvPr>
        </p:nvSpPr>
        <p:spPr>
          <a:xfrm>
            <a:off x="540000" y="1168500"/>
            <a:ext cx="5543400" cy="13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</a:rPr>
              <a:t>Перед тем как начать работу необходимо настроить редактор кода.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dk1"/>
                </a:solidFill>
              </a:rPr>
              <a:t>Мы будем использовать </a:t>
            </a:r>
            <a:r>
              <a:rPr lang="ru" sz="16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https://code.visualstudio.com/</a:t>
            </a:r>
            <a:r>
              <a:rPr lang="ru" sz="1600">
                <a:solidFill>
                  <a:schemeClr val="dk1"/>
                </a:solidFill>
              </a:rPr>
              <a:t> и браузер </a:t>
            </a:r>
            <a:r>
              <a:rPr lang="ru" sz="16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https://www.google.ru/chrome/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7" name="Google Shape;377;p7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8" name="Google Shape;378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5581100" y="3051250"/>
            <a:ext cx="2979850" cy="205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71"/>
          <p:cNvSpPr txBox="1"/>
          <p:nvPr>
            <p:ph idx="1" type="subTitle"/>
          </p:nvPr>
        </p:nvSpPr>
        <p:spPr>
          <a:xfrm>
            <a:off x="540000" y="512400"/>
            <a:ext cx="5543400" cy="43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rgbClr val="434343"/>
                </a:solidFill>
              </a:rPr>
              <a:t>Установка расширений</a:t>
            </a:r>
            <a:endParaRPr sz="17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Список расширений рекомендованных к установке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Russian Language Pack for Visual Studio Code (русский язык)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JS-CSS-HTML Formatter (форматирование кода)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Дополнительные расширения, которые устанавливаются по желанию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Auto Rename Tag (редактирование открывающегося и закрывающегося тега)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CSS Peek (поиск селекторов в css)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rgbClr val="434343"/>
                </a:solidFill>
              </a:rPr>
              <a:t>Настройка редактора кода</a:t>
            </a:r>
            <a:endParaRPr sz="17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Перейти в раздел Файл и выбрать Автосохранение файлов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Автоформатирование файлов, инструкция на картинке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4" name="Google Shape;384;p7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72"/>
          <p:cNvSpPr txBox="1"/>
          <p:nvPr>
            <p:ph type="title"/>
          </p:nvPr>
        </p:nvSpPr>
        <p:spPr>
          <a:xfrm>
            <a:off x="540000" y="1295700"/>
            <a:ext cx="44886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Задания</a:t>
            </a:r>
            <a:endParaRPr/>
          </a:p>
        </p:txBody>
      </p:sp>
      <p:sp>
        <p:nvSpPr>
          <p:cNvPr id="390" name="Google Shape;390;p7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73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1 (тайминг 20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96" name="Google Shape;396;p73"/>
          <p:cNvSpPr txBox="1"/>
          <p:nvPr>
            <p:ph idx="1" type="subTitle"/>
          </p:nvPr>
        </p:nvSpPr>
        <p:spPr>
          <a:xfrm>
            <a:off x="540000" y="1168500"/>
            <a:ext cx="6051000" cy="3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dk1"/>
                </a:solidFill>
              </a:rPr>
              <a:t>Текст задания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Создать первую html страницу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Добавить структуру html документа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Создать заголовок h1 с текстом “Моя первая html страница”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Добавить параграф p с произвольным текстом (lorem) (используем расширение emmet уже установленное в vsc, для этого вводим lorem и нажимаем клавишу tab)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Создать подзаголовок h2 с текстом “Заголовок 2 уровня”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Добавить три параграф p с произвольным текстом (lorem)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Запустить в браузере, проверить работу программы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7" name="Google Shape;397;p7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8" name="Google Shape;39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95" y="2650373"/>
            <a:ext cx="1572000" cy="2050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74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2 (тайминг 15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04" name="Google Shape;404;p74"/>
          <p:cNvSpPr txBox="1"/>
          <p:nvPr>
            <p:ph idx="1" type="subTitle"/>
          </p:nvPr>
        </p:nvSpPr>
        <p:spPr>
          <a:xfrm>
            <a:off x="540000" y="1168500"/>
            <a:ext cx="6690600" cy="3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Текст задания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Рядом с файлом index.html создать папку info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Внутри папки info создать файл about.html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На странице index.html перед заголовком h1 добавить две ссылки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Главная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Обо мне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На странице обо мне добавить структуру html документа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Добавить меню сайта (Главная Обо мне)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Добавить Заголовок h1 с текстом “Обо мне”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Создать параграф p с произвольным текстом из 150 слов для этого вводим “lorem150” и нажимаем tab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Сделать переходы с главной страницы на страницу обо мне, при нажатии на меню сайта и переход со страницы обо мне на главную страницу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405" name="Google Shape;405;p7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6" name="Google Shape;406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30594" y="2202894"/>
            <a:ext cx="1519075" cy="260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75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3 (тайминг 20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2" name="Google Shape;412;p75"/>
          <p:cNvSpPr txBox="1"/>
          <p:nvPr>
            <p:ph idx="1" type="subTitle"/>
          </p:nvPr>
        </p:nvSpPr>
        <p:spPr>
          <a:xfrm>
            <a:off x="540000" y="1168500"/>
            <a:ext cx="6690600" cy="3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Создать папку img и разместить ее рядом с index.html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Добавить в папку img ваше фото (или произвольное фото студента, чтобы его можно было добавить на страницу обо мне) можно выбрать любое фото </a:t>
            </a:r>
            <a:r>
              <a:rPr lang="ru" sz="1500" u="sng">
                <a:solidFill>
                  <a:schemeClr val="hlink"/>
                </a:solidFill>
                <a:hlinkClick r:id="rId3"/>
              </a:rPr>
              <a:t>https://www.freepik.com/search?format=search&amp;orientation=portrait&amp;query=student</a:t>
            </a:r>
            <a:r>
              <a:rPr lang="ru" sz="1500">
                <a:solidFill>
                  <a:schemeClr val="dk1"/>
                </a:solidFill>
              </a:rPr>
              <a:t> 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На странице “Обо мне” после заголовка h1 добавить тег &lt;img&gt; с изображением, которое вы подобрали для этой страницы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На главной странице, в нижней части сайта (под тремя параграфами) создать 2 ссылки на произвольные соцсети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Внутри этих ссылок разместить изображения выбранных соцсетей (иконки можно скачать с сайта </a:t>
            </a:r>
            <a:r>
              <a:rPr lang="ru" sz="1500" u="sng">
                <a:solidFill>
                  <a:schemeClr val="hlink"/>
                </a:solidFill>
                <a:hlinkClick r:id="rId4"/>
              </a:rPr>
              <a:t>https://fontawesome.com/search?q=vk&amp;s=solid%2Cbrands</a:t>
            </a:r>
            <a:r>
              <a:rPr lang="ru" sz="1500">
                <a:solidFill>
                  <a:schemeClr val="dk1"/>
                </a:solidFill>
              </a:rPr>
              <a:t> 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Выставить значение ширины для изображений иконок в 30px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413" name="Google Shape;413;p7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4" name="Google Shape;414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3070" y="2879998"/>
            <a:ext cx="1572000" cy="2050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